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F4AE-51F8-B84E-BDEC-1BA093358CDA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7B33-E27D-B54D-B9DF-DC06DC9B2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717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F4AE-51F8-B84E-BDEC-1BA093358CDA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7B33-E27D-B54D-B9DF-DC06DC9B2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0435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F4AE-51F8-B84E-BDEC-1BA093358CDA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7B33-E27D-B54D-B9DF-DC06DC9B2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0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F4AE-51F8-B84E-BDEC-1BA093358CDA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7B33-E27D-B54D-B9DF-DC06DC9B2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7739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F4AE-51F8-B84E-BDEC-1BA093358CDA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7B33-E27D-B54D-B9DF-DC06DC9B2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504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F4AE-51F8-B84E-BDEC-1BA093358CDA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7B33-E27D-B54D-B9DF-DC06DC9B2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6736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F4AE-51F8-B84E-BDEC-1BA093358CDA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7B33-E27D-B54D-B9DF-DC06DC9B2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460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F4AE-51F8-B84E-BDEC-1BA093358CDA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7B33-E27D-B54D-B9DF-DC06DC9B2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564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F4AE-51F8-B84E-BDEC-1BA093358CDA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7B33-E27D-B54D-B9DF-DC06DC9B2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8468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F4AE-51F8-B84E-BDEC-1BA093358CDA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7B33-E27D-B54D-B9DF-DC06DC9B2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150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F4AE-51F8-B84E-BDEC-1BA093358CDA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7B33-E27D-B54D-B9DF-DC06DC9B2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395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2F4AE-51F8-B84E-BDEC-1BA093358CDA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07B33-E27D-B54D-B9DF-DC06DC9B2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468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rtlandElkStatue.jpg"/>
          <p:cNvPicPr>
            <a:picLocks noChangeAspect="1"/>
          </p:cNvPicPr>
          <p:nvPr/>
        </p:nvPicPr>
        <p:blipFill>
          <a:blip r:embed="rId2">
            <a:alphaModFix amt="8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792308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8274" y="5331371"/>
            <a:ext cx="4890813" cy="869731"/>
          </a:xfrm>
          <a:solidFill>
            <a:srgbClr val="DDD9C3"/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Monuments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421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2967421" cy="2055155"/>
          </a:xfrm>
        </p:spPr>
        <p:txBody>
          <a:bodyPr/>
          <a:lstStyle/>
          <a:p>
            <a:r>
              <a:rPr lang="en-US" dirty="0" smtClean="0"/>
              <a:t>Monuments to Leaders</a:t>
            </a:r>
            <a:endParaRPr lang="en-US" dirty="0"/>
          </a:p>
        </p:txBody>
      </p:sp>
      <p:pic>
        <p:nvPicPr>
          <p:cNvPr id="4" name="Picture 3" descr="fd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2899" y="3113689"/>
            <a:ext cx="4631651" cy="2949783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Lincoln 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207" y="2478689"/>
            <a:ext cx="3364758" cy="2522483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mount rushmo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3735" y="359103"/>
            <a:ext cx="5099919" cy="2754586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26147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5586" y="274638"/>
            <a:ext cx="3126828" cy="2186534"/>
          </a:xfrm>
        </p:spPr>
        <p:txBody>
          <a:bodyPr>
            <a:normAutofit/>
          </a:bodyPr>
          <a:lstStyle/>
          <a:p>
            <a:r>
              <a:rPr lang="en-US" dirty="0" smtClean="0"/>
              <a:t>Monuments to War</a:t>
            </a:r>
            <a:endParaRPr lang="en-US" dirty="0"/>
          </a:p>
        </p:txBody>
      </p:sp>
      <p:pic>
        <p:nvPicPr>
          <p:cNvPr id="4" name="Picture 3" descr="korean-memori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994" y="2880394"/>
            <a:ext cx="4353695" cy="3425814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Vietnam_Memori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2252" y="3170619"/>
            <a:ext cx="3590162" cy="1676921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WWII Memorial 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994" y="462949"/>
            <a:ext cx="4791040" cy="213999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3555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620" y="586827"/>
            <a:ext cx="3484179" cy="1804276"/>
          </a:xfrm>
        </p:spPr>
        <p:txBody>
          <a:bodyPr>
            <a:normAutofit/>
          </a:bodyPr>
          <a:lstStyle/>
          <a:p>
            <a:r>
              <a:rPr lang="en-US" dirty="0" smtClean="0"/>
              <a:t>Monuments to moments</a:t>
            </a:r>
            <a:endParaRPr lang="en-US" dirty="0"/>
          </a:p>
        </p:txBody>
      </p:sp>
      <p:pic>
        <p:nvPicPr>
          <p:cNvPr id="3" name="Picture 2" descr="911-memorial-p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2298" y="3179380"/>
            <a:ext cx="4521425" cy="3386958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4" name="Picture 3" descr="uss_arizona_memori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471" y="210206"/>
            <a:ext cx="4647908" cy="3485931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iwo jim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483" y="3915103"/>
            <a:ext cx="3234851" cy="242613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18073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2344" y="274638"/>
            <a:ext cx="3363311" cy="2825914"/>
          </a:xfrm>
        </p:spPr>
        <p:txBody>
          <a:bodyPr>
            <a:normAutofit/>
          </a:bodyPr>
          <a:lstStyle/>
          <a:p>
            <a:r>
              <a:rPr lang="en-US" dirty="0" smtClean="0"/>
              <a:t>Monuments to Culture?</a:t>
            </a:r>
            <a:endParaRPr lang="en-US" dirty="0"/>
          </a:p>
        </p:txBody>
      </p:sp>
      <p:pic>
        <p:nvPicPr>
          <p:cNvPr id="3" name="Picture 2" descr="david and pengui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828" y="621863"/>
            <a:ext cx="3298924" cy="5429086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4" name="Picture 3" descr="ball of twi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3118" y="3413509"/>
            <a:ext cx="4175366" cy="263744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jimmy-carter-peanut-plain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5655" y="481725"/>
            <a:ext cx="1882500" cy="251372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74031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14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Monuments to Leaders</vt:lpstr>
      <vt:lpstr>Monuments to War</vt:lpstr>
      <vt:lpstr>Monuments to moments</vt:lpstr>
      <vt:lpstr>Monuments to Culture?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and Memory:   The Missing Story</dc:title>
  <dc:creator>Karen Hoppes</dc:creator>
  <cp:lastModifiedBy>cnstester</cp:lastModifiedBy>
  <cp:revision>4</cp:revision>
  <dcterms:created xsi:type="dcterms:W3CDTF">2017-08-09T20:01:44Z</dcterms:created>
  <dcterms:modified xsi:type="dcterms:W3CDTF">2017-08-22T22:30:00Z</dcterms:modified>
</cp:coreProperties>
</file>